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9"/>
  </p:notesMasterIdLst>
  <p:sldIdLst>
    <p:sldId id="256" r:id="rId2"/>
    <p:sldId id="276" r:id="rId3"/>
    <p:sldId id="270" r:id="rId4"/>
    <p:sldId id="273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80AF89-67ED-415A-9DF9-48AE419C1DB6}" v="24" dt="2025-03-20T14:56:49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0740" autoAdjust="0"/>
  </p:normalViewPr>
  <p:slideViewPr>
    <p:cSldViewPr snapToGrid="0">
      <p:cViewPr varScale="1">
        <p:scale>
          <a:sx n="78" d="100"/>
          <a:sy n="78" d="100"/>
        </p:scale>
        <p:origin x="181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ler Hantz" userId="732c9700-e138-4ce3-b98c-768a7c110b3a" providerId="ADAL" clId="{A180AF89-67ED-415A-9DF9-48AE419C1DB6}"/>
    <pc:docChg chg="undo custSel addSld modSld">
      <pc:chgData name="Tyler Hantz" userId="732c9700-e138-4ce3-b98c-768a7c110b3a" providerId="ADAL" clId="{A180AF89-67ED-415A-9DF9-48AE419C1DB6}" dt="2025-03-20T14:56:49.024" v="5156" actId="21"/>
      <pc:docMkLst>
        <pc:docMk/>
      </pc:docMkLst>
      <pc:sldChg chg="modNotesTx">
        <pc:chgData name="Tyler Hantz" userId="732c9700-e138-4ce3-b98c-768a7c110b3a" providerId="ADAL" clId="{A180AF89-67ED-415A-9DF9-48AE419C1DB6}" dt="2025-03-20T14:52:24.105" v="5147" actId="20577"/>
        <pc:sldMkLst>
          <pc:docMk/>
          <pc:sldMk cId="2300859253" sldId="256"/>
        </pc:sldMkLst>
      </pc:sldChg>
      <pc:sldChg chg="addSp delSp modSp mod modTransition modNotesTx">
        <pc:chgData name="Tyler Hantz" userId="732c9700-e138-4ce3-b98c-768a7c110b3a" providerId="ADAL" clId="{A180AF89-67ED-415A-9DF9-48AE419C1DB6}" dt="2025-03-20T14:56:49.024" v="5156" actId="21"/>
        <pc:sldMkLst>
          <pc:docMk/>
          <pc:sldMk cId="1483650524" sldId="270"/>
        </pc:sldMkLst>
        <pc:spChg chg="mod">
          <ac:chgData name="Tyler Hantz" userId="732c9700-e138-4ce3-b98c-768a7c110b3a" providerId="ADAL" clId="{A180AF89-67ED-415A-9DF9-48AE419C1DB6}" dt="2025-03-17T21:50:01.625" v="30" actId="20577"/>
          <ac:spMkLst>
            <pc:docMk/>
            <pc:sldMk cId="1483650524" sldId="270"/>
            <ac:spMk id="2" creationId="{228E8B91-F369-4D53-B412-CDCC1126911E}"/>
          </ac:spMkLst>
        </pc:spChg>
        <pc:spChg chg="mod">
          <ac:chgData name="Tyler Hantz" userId="732c9700-e138-4ce3-b98c-768a7c110b3a" providerId="ADAL" clId="{A180AF89-67ED-415A-9DF9-48AE419C1DB6}" dt="2025-03-18T15:11:01.356" v="507" actId="20577"/>
          <ac:spMkLst>
            <pc:docMk/>
            <pc:sldMk cId="1483650524" sldId="270"/>
            <ac:spMk id="3" creationId="{CC456A9F-5C24-49C5-95C7-FF9B75C420A9}"/>
          </ac:spMkLst>
        </pc:spChg>
        <pc:spChg chg="add del mod">
          <ac:chgData name="Tyler Hantz" userId="732c9700-e138-4ce3-b98c-768a7c110b3a" providerId="ADAL" clId="{A180AF89-67ED-415A-9DF9-48AE419C1DB6}" dt="2025-03-20T14:56:49.024" v="5156" actId="21"/>
          <ac:spMkLst>
            <pc:docMk/>
            <pc:sldMk cId="1483650524" sldId="270"/>
            <ac:spMk id="5" creationId="{9D6ACFC2-1D41-C131-9AB3-2496CD9C300D}"/>
          </ac:spMkLst>
        </pc:spChg>
      </pc:sldChg>
      <pc:sldChg chg="modSp mod modTransition modNotesTx">
        <pc:chgData name="Tyler Hantz" userId="732c9700-e138-4ce3-b98c-768a7c110b3a" providerId="ADAL" clId="{A180AF89-67ED-415A-9DF9-48AE419C1DB6}" dt="2025-03-20T14:52:34.624" v="5150" actId="20577"/>
        <pc:sldMkLst>
          <pc:docMk/>
          <pc:sldMk cId="3651926417" sldId="273"/>
        </pc:sldMkLst>
        <pc:spChg chg="mod">
          <ac:chgData name="Tyler Hantz" userId="732c9700-e138-4ce3-b98c-768a7c110b3a" providerId="ADAL" clId="{A180AF89-67ED-415A-9DF9-48AE419C1DB6}" dt="2025-03-18T15:11:07.123" v="511" actId="20577"/>
          <ac:spMkLst>
            <pc:docMk/>
            <pc:sldMk cId="3651926417" sldId="273"/>
            <ac:spMk id="3" creationId="{CC456A9F-5C24-49C5-95C7-FF9B75C420A9}"/>
          </ac:spMkLst>
        </pc:spChg>
      </pc:sldChg>
      <pc:sldChg chg="modSp mod modTransition modNotesTx">
        <pc:chgData name="Tyler Hantz" userId="732c9700-e138-4ce3-b98c-768a7c110b3a" providerId="ADAL" clId="{A180AF89-67ED-415A-9DF9-48AE419C1DB6}" dt="2025-03-20T14:52:28.417" v="5148" actId="20577"/>
        <pc:sldMkLst>
          <pc:docMk/>
          <pc:sldMk cId="3411524568" sldId="276"/>
        </pc:sldMkLst>
        <pc:spChg chg="mod">
          <ac:chgData name="Tyler Hantz" userId="732c9700-e138-4ce3-b98c-768a7c110b3a" providerId="ADAL" clId="{A180AF89-67ED-415A-9DF9-48AE419C1DB6}" dt="2025-03-19T15:57:54.255" v="2655" actId="20577"/>
          <ac:spMkLst>
            <pc:docMk/>
            <pc:sldMk cId="3411524568" sldId="276"/>
            <ac:spMk id="3" creationId="{1F7451BA-9BB0-2C20-FA9B-ACAA29F07162}"/>
          </ac:spMkLst>
        </pc:spChg>
      </pc:sldChg>
      <pc:sldChg chg="modSp new mod modTransition modNotesTx">
        <pc:chgData name="Tyler Hantz" userId="732c9700-e138-4ce3-b98c-768a7c110b3a" providerId="ADAL" clId="{A180AF89-67ED-415A-9DF9-48AE419C1DB6}" dt="2025-03-20T14:52:36.759" v="5151" actId="20577"/>
        <pc:sldMkLst>
          <pc:docMk/>
          <pc:sldMk cId="568811929" sldId="277"/>
        </pc:sldMkLst>
        <pc:spChg chg="mod">
          <ac:chgData name="Tyler Hantz" userId="732c9700-e138-4ce3-b98c-768a7c110b3a" providerId="ADAL" clId="{A180AF89-67ED-415A-9DF9-48AE419C1DB6}" dt="2025-03-17T21:50:05.702" v="34" actId="20577"/>
          <ac:spMkLst>
            <pc:docMk/>
            <pc:sldMk cId="568811929" sldId="277"/>
            <ac:spMk id="2" creationId="{FA429E9E-7E29-224F-5819-B73036B07955}"/>
          </ac:spMkLst>
        </pc:spChg>
        <pc:spChg chg="mod">
          <ac:chgData name="Tyler Hantz" userId="732c9700-e138-4ce3-b98c-768a7c110b3a" providerId="ADAL" clId="{A180AF89-67ED-415A-9DF9-48AE419C1DB6}" dt="2025-03-18T15:08:53.353" v="448" actId="20577"/>
          <ac:spMkLst>
            <pc:docMk/>
            <pc:sldMk cId="568811929" sldId="277"/>
            <ac:spMk id="3" creationId="{36DCE7F9-250D-94C9-4737-3B290B2815EE}"/>
          </ac:spMkLst>
        </pc:spChg>
      </pc:sldChg>
      <pc:sldChg chg="modSp new mod modTransition modNotesTx">
        <pc:chgData name="Tyler Hantz" userId="732c9700-e138-4ce3-b98c-768a7c110b3a" providerId="ADAL" clId="{A180AF89-67ED-415A-9DF9-48AE419C1DB6}" dt="2025-03-20T14:52:39.948" v="5152" actId="20577"/>
        <pc:sldMkLst>
          <pc:docMk/>
          <pc:sldMk cId="119392721" sldId="278"/>
        </pc:sldMkLst>
        <pc:spChg chg="mod">
          <ac:chgData name="Tyler Hantz" userId="732c9700-e138-4ce3-b98c-768a7c110b3a" providerId="ADAL" clId="{A180AF89-67ED-415A-9DF9-48AE419C1DB6}" dt="2025-03-18T15:02:46.563" v="182" actId="20577"/>
          <ac:spMkLst>
            <pc:docMk/>
            <pc:sldMk cId="119392721" sldId="278"/>
            <ac:spMk id="2" creationId="{0F472E28-C908-4355-57B9-D20E36F611E6}"/>
          </ac:spMkLst>
        </pc:spChg>
        <pc:spChg chg="mod">
          <ac:chgData name="Tyler Hantz" userId="732c9700-e138-4ce3-b98c-768a7c110b3a" providerId="ADAL" clId="{A180AF89-67ED-415A-9DF9-48AE419C1DB6}" dt="2025-03-18T15:09:50.755" v="450" actId="27636"/>
          <ac:spMkLst>
            <pc:docMk/>
            <pc:sldMk cId="119392721" sldId="278"/>
            <ac:spMk id="3" creationId="{BA1C8C41-ADD1-723E-68F0-6CD841985D0E}"/>
          </ac:spMkLst>
        </pc:spChg>
      </pc:sldChg>
      <pc:sldChg chg="modSp new mod modTransition modNotesTx">
        <pc:chgData name="Tyler Hantz" userId="732c9700-e138-4ce3-b98c-768a7c110b3a" providerId="ADAL" clId="{A180AF89-67ED-415A-9DF9-48AE419C1DB6}" dt="2025-03-20T14:52:46.287" v="5153" actId="20577"/>
        <pc:sldMkLst>
          <pc:docMk/>
          <pc:sldMk cId="3559811913" sldId="279"/>
        </pc:sldMkLst>
        <pc:spChg chg="mod">
          <ac:chgData name="Tyler Hantz" userId="732c9700-e138-4ce3-b98c-768a7c110b3a" providerId="ADAL" clId="{A180AF89-67ED-415A-9DF9-48AE419C1DB6}" dt="2025-03-18T15:11:21.401" v="523" actId="20577"/>
          <ac:spMkLst>
            <pc:docMk/>
            <pc:sldMk cId="3559811913" sldId="279"/>
            <ac:spMk id="2" creationId="{FB08F127-1149-CDED-1B63-0C5E8E0BE21C}"/>
          </ac:spMkLst>
        </pc:spChg>
        <pc:spChg chg="mod">
          <ac:chgData name="Tyler Hantz" userId="732c9700-e138-4ce3-b98c-768a7c110b3a" providerId="ADAL" clId="{A180AF89-67ED-415A-9DF9-48AE419C1DB6}" dt="2025-03-18T20:31:40.273" v="1117" actId="5793"/>
          <ac:spMkLst>
            <pc:docMk/>
            <pc:sldMk cId="3559811913" sldId="279"/>
            <ac:spMk id="3" creationId="{CD3F5801-7CD5-3A19-DACA-0BB601AAF8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D8314-490F-400C-8401-1BA09233114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E2E9C-E488-4B86-85A5-ADDFBE842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2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3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3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7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7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4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E2E9C-E488-4B86-85A5-ADDFBE8428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8ABE3C1-DBE1-495D-B57B-2849774B866A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234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3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0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1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578ACC-22D6-47C1-A373-4FD133E34F3C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64470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40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245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61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331444B-B92B-4E27-8C94-BB93EAF5CB18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8326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63EFA5E-FA76-400D-B3DC-F0BA90E6D107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1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522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lls.legmt.gov/#/laws/bill/2/LC1128?open_tab=bil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lls.legmt.gov/#/laws/bill/2/LC3452?open_tab=bil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lls.legmt.gov/#/laws/bill/2/LC1030?open_tab=bil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lls.legmt.gov/#/laws/bill/2/LC2594?open_tab=bil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@BIGFORKWATER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415DEDD7-7B31-4EF1-B7C7-5AEE3208C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BEC130-6B3C-4AE0-B6FD-81EA756A5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849" y="954923"/>
            <a:ext cx="5875694" cy="2282547"/>
          </a:xfrm>
        </p:spPr>
        <p:txBody>
          <a:bodyPr>
            <a:normAutofit/>
          </a:bodyPr>
          <a:lstStyle/>
          <a:p>
            <a:r>
              <a:rPr lang="en-US" sz="4800" dirty="0"/>
              <a:t>MONTANA’S LEGISLATIVE UPDATES 2025</a:t>
            </a:r>
          </a:p>
        </p:txBody>
      </p:sp>
      <p:sp>
        <p:nvSpPr>
          <p:cNvPr id="62" name="Freeform 22">
            <a:extLst>
              <a:ext uri="{FF2B5EF4-FFF2-40B4-BE49-F238E27FC236}">
                <a16:creationId xmlns:a16="http://schemas.microsoft.com/office/drawing/2014/main" id="{80F81674-F7C3-4C78-B984-2851EFB60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 flipH="1">
            <a:off x="6909478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2" name="Picture 21" descr="A picture containing building, clock&#10;&#10;Description generated with high confidence">
            <a:extLst>
              <a:ext uri="{FF2B5EF4-FFF2-40B4-BE49-F238E27FC236}">
                <a16:creationId xmlns:a16="http://schemas.microsoft.com/office/drawing/2014/main" id="{9A54BF48-A268-4557-AA92-1FB1F19A81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54" r="2383" b="-3"/>
          <a:stretch/>
        </p:blipFill>
        <p:spPr>
          <a:xfrm>
            <a:off x="7552944" y="643464"/>
            <a:ext cx="3995589" cy="55749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BC09F0-9750-3315-A2E6-7F8CB55511B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73046" y="3620531"/>
            <a:ext cx="2019300" cy="17145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085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B3E3F-B133-4333-B677-7FE4B32A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451BA-9BB0-2C20-FA9B-ACAA29F07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EDUCATE COMMUNITY MEMBERS OF NEW LEGISLATION THAT WILL IMPACT OUR COMMUNITY AND THE WATER/SEWER DISTRICT SPECIFICALLY. </a:t>
            </a:r>
          </a:p>
          <a:p>
            <a:r>
              <a:rPr lang="en-US" dirty="0"/>
              <a:t>TO ENCOURAGE COMMUNITY AND PUBLIC INVOLVMENT.</a:t>
            </a:r>
          </a:p>
        </p:txBody>
      </p:sp>
    </p:spTree>
    <p:extLst>
      <p:ext uri="{BB962C8B-B14F-4D97-AF65-F5344CB8AC3E}">
        <p14:creationId xmlns:p14="http://schemas.microsoft.com/office/powerpoint/2010/main" val="3411524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8B91-F369-4D53-B412-CDCC11269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534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6A9F-5C24-49C5-95C7-FF9B75C42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8800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 BILL FOR AN ACT ENTITLED: “AN ACT PROVIDING THAT AN ELIGIBLE WATER AND/OR SEWER DISTRICT MAY CONNECT TO A WATER OR WASTEWATER SYSTEM BEYOND ITS RATED CAPACITY IF AUTHORIZED BY AN APPROVED DEVELOPMENT PLAN; PROVIDING RULEMAKING AUTHORITY; AND AMENDING SECTIONS 75-6-102, 75-6-104, 75-6-130, 76-3-103, 76-3-507, 76-4-102, 76-4-120, AND 76-8101, MCA.”</a:t>
            </a:r>
          </a:p>
          <a:p>
            <a:pPr algn="just">
              <a:spcBef>
                <a:spcPts val="0"/>
              </a:spcBef>
            </a:pP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 AN APPROVED DEQ DEVELOPMENT PLAN, THIS BILL WILL ALLOW WATER/SEWER DISTRICTS TO APPROVE CONNECTIONS ABOVE THE RATED CAPACITY OF  THE  WATER OR WASTEWATER SYSTEM. </a:t>
            </a:r>
          </a:p>
          <a:p>
            <a:pPr algn="just">
              <a:spcBef>
                <a:spcPts val="0"/>
              </a:spcBef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PASSED 3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RD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 READING 3/4/25-TRANSMITTED TO THE SENATE</a:t>
            </a:r>
            <a:endParaRPr lang="en-US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dirty="0">
                <a:cs typeface="Times New Roman" panose="02020603050405020304" pitchFamily="18" charset="0"/>
                <a:hlinkClick r:id="rId3"/>
              </a:rPr>
              <a:t>https://bills.legmt.gov/#/laws/bill/2/LC1128?open_tab=bill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50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8B91-F369-4D53-B412-CDCC11269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664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6A9F-5C24-49C5-95C7-FF9B75C42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7887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 BILL FOR AN ACT ENTITLED: “AN ACT REVISING THE NUTRIENT CRITERIA FOR MONTANA WATER QUALITY STANDARDS; REMOVING REFERENCES TO NUMERIC NUTRIENT STANDARDS IN ADMINISTRATIVE RULE; REPEALING BASE NUMERIC NUTRIENT STANDARDS; PROVIDING DIRECTIONS TO THE DEPARTMENT OF ENVIRONMENTAL QUALITY; PROVIDING RULEMAKING AUTHORITY; ELIMINATING THE NUTRIENT WORK GROUP; AMENDING SECTION 75-5-103, MCA; REPEALING SECTION 75-5-321, MCA; AND PROVIDING AN IMMEDIATE EFFECTIVE DATE.”</a:t>
            </a:r>
          </a:p>
          <a:p>
            <a:pPr algn="just"/>
            <a:r>
              <a:rPr lang="en-US" dirty="0"/>
              <a:t>IF PASSED, THIS BILL WILL REPEAL NUMERIC NURTIENT STANDARDS FOR DISCHARGE PERMITS AND WATER QUALITY STANDARDS. </a:t>
            </a:r>
          </a:p>
          <a:p>
            <a:pPr algn="just"/>
            <a:r>
              <a:rPr lang="en-US" dirty="0"/>
              <a:t>PASSED 3</a:t>
            </a:r>
            <a:r>
              <a:rPr lang="en-US" baseline="30000" dirty="0"/>
              <a:t>RD</a:t>
            </a:r>
            <a:r>
              <a:rPr lang="en-US" dirty="0"/>
              <a:t> READING IN THE HOUSE 3/7/25-TRANSMITTED TO THE SENATE </a:t>
            </a:r>
          </a:p>
          <a:p>
            <a:pPr algn="just"/>
            <a:r>
              <a:rPr lang="en-US" dirty="0">
                <a:hlinkClick r:id="rId3"/>
              </a:rPr>
              <a:t>https://bills.legmt.gov/#/laws/bill/2/LC3452?open_tab=bill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26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29E9E-7E29-224F-5819-B73036B07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CE7F9-250D-94C9-4737-3B290B281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BILL FOR AN ACT ENTITLED: “AN ACT REVISING LOCAL GOVERNMENT IMPACT FEE LAWS; REMOVING THE ALLOWED ADMINISTRATION FEE; REQUIRING THAT IMPACT FEES NOT INCREASE MORE THAN THE RATE OF INFLATION; REVISING DEFINITIONS; AND AMENDING SECTIONS 7-6-1601 AND 7-6-1602, MCA.”</a:t>
            </a:r>
          </a:p>
          <a:p>
            <a:r>
              <a:rPr lang="en-US" dirty="0"/>
              <a:t>REQUIRES THAT IMPACT FEES NOT INCREASE MORE THAN THE RATE OF INFLATION. </a:t>
            </a:r>
          </a:p>
          <a:p>
            <a:r>
              <a:rPr lang="en-US" dirty="0"/>
              <a:t>THE IMPACT FEES IMPOSED MAY NOT EXCEED A PROPORTIONATE SHARE OF THE COSTS INCURRED OR TO BE INCURRED BY THE GOVERNMENTAL ENTITY IN ACCOMMODATING THE DEVELOPMENT.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READING PASSED IN SENATE 2/7/25-TRANSMITTED TO THE HOUSE </a:t>
            </a:r>
          </a:p>
          <a:p>
            <a:r>
              <a:rPr lang="en-US" dirty="0">
                <a:hlinkClick r:id="rId3"/>
              </a:rPr>
              <a:t>https://bills.legmt.gov/#/laws/bill/2/LC1030?open_tab=bill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1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72E28-C908-4355-57B9-D20E36F6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579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C8C41-ADD1-723E-68F0-6CD84198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BILL FOR AN ACT ENTITLED: “AN ACT REVISING THE RENEWABLE RESOURCE GRANT AND LOAN PROGRAM AND THE MONTANA COAL ENDOWMENT PROGRAM; REQUIRING A LOCAL GOVERNMENT TO ESTABLISH AND FUND A CAPITAL RESERVE ACCOUNT BEFORE FUNDING MAY BE RELEASED FROM THE RENEWABLE RESOURCE GRANT AND LOAN PROGRAM OR THE MONTANA COAL ENDOWMENT PROGRAM; PROVIDING A PRIORITY SYSTEM FOR AWARDING FINANCIAL ASSISTANCE; PROVIDING A DEFINITION; PROVIDING RULEMAKING AUTHORITY; AND AMENDING SECTIONS 85-1605, 90-6-703, AND 90-6-710, MCA.”</a:t>
            </a:r>
          </a:p>
          <a:p>
            <a:r>
              <a:rPr lang="en-US" dirty="0"/>
              <a:t>TABLED IN THE HOUSE LOCAL GOVERNMENT COMMITTEE </a:t>
            </a:r>
          </a:p>
          <a:p>
            <a:r>
              <a:rPr lang="en-US" dirty="0">
                <a:hlinkClick r:id="rId3"/>
              </a:rPr>
              <a:t>https://bills.legmt.gov/#/laws/bill/2/LC2594?open_tab=bill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2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8F127-1149-CDED-1B63-0C5E8E0BE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F5801-7CD5-3A19-DACA-0BB601AAF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INFORMED</a:t>
            </a:r>
          </a:p>
          <a:p>
            <a:r>
              <a:rPr lang="en-US" dirty="0"/>
              <a:t>RESEARCH HOW SOME OF THESE BILLS WILL IMPACT OUR COMMUNITY.</a:t>
            </a:r>
          </a:p>
          <a:p>
            <a:r>
              <a:rPr lang="en-US" dirty="0"/>
              <a:t>CONTACT YOUR REPRESENTATIVES</a:t>
            </a:r>
          </a:p>
          <a:p>
            <a:r>
              <a:rPr lang="en-US" dirty="0"/>
              <a:t>IF  YOU WOULD LIKE A COPY OF THIS PRESENTATION, PLEASE CONTACT JENNIFER PALMER AT (406) 837-4566 OR VIA EMAIL AT </a:t>
            </a:r>
            <a:r>
              <a:rPr lang="en-US" dirty="0">
                <a:hlinkClick r:id="rId3"/>
              </a:rPr>
              <a:t>ADMIN@BIGFORKWATER.COM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1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572</Words>
  <Application>Microsoft Office PowerPoint</Application>
  <PresentationFormat>Widescreen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Gill Sans MT</vt:lpstr>
      <vt:lpstr>Impact</vt:lpstr>
      <vt:lpstr>Times New Roman</vt:lpstr>
      <vt:lpstr>Badge</vt:lpstr>
      <vt:lpstr>MONTANA’S LEGISLATIVE UPDATES 2025</vt:lpstr>
      <vt:lpstr>PURPOSE OF PRESENTATION </vt:lpstr>
      <vt:lpstr>HB 534</vt:lpstr>
      <vt:lpstr>HB 664</vt:lpstr>
      <vt:lpstr>SB 133</vt:lpstr>
      <vt:lpstr>HB 579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Lobbying 101 for 2019</dc:title>
  <dc:creator>Beall, Katie</dc:creator>
  <cp:lastModifiedBy>Tyler Hantz</cp:lastModifiedBy>
  <cp:revision>33</cp:revision>
  <dcterms:created xsi:type="dcterms:W3CDTF">2018-12-11T22:49:14Z</dcterms:created>
  <dcterms:modified xsi:type="dcterms:W3CDTF">2025-03-20T14:56:59Z</dcterms:modified>
</cp:coreProperties>
</file>